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IM Fell" charset="1" panose="02000000000000000000"/>
      <p:regular r:id="rId16"/>
    </p:embeddedFont>
    <p:embeddedFont>
      <p:font typeface="Didact Gothic" charset="1" panose="00000500000000000000"/>
      <p:regular r:id="rId17"/>
    </p:embeddedFont>
    <p:embeddedFont>
      <p:font typeface="Canva Sans" charset="1" panose="020B0503030501040103"/>
      <p:regular r:id="rId18"/>
    </p:embeddedFont>
    <p:embeddedFont>
      <p:font typeface="Canva Sans Bold" charset="1" panose="020B08030305010401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6845046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8"/>
                </a:lnTo>
                <a:lnTo>
                  <a:pt x="0" y="61981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7357606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230327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773703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6454521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069848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240946" y="2396348"/>
            <a:ext cx="11806109" cy="2552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99"/>
              </a:lnSpc>
            </a:pPr>
            <a:r>
              <a:rPr lang="en-US" sz="14999">
                <a:solidFill>
                  <a:srgbClr val="7D5084"/>
                </a:solidFill>
                <a:latin typeface="IM Fell"/>
                <a:ea typeface="IM Fell"/>
                <a:cs typeface="IM Fell"/>
                <a:sym typeface="IM Fell"/>
              </a:rPr>
              <a:t>To DO List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07057" y="5101462"/>
            <a:ext cx="10873887" cy="1721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4955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By Purna Gayathri </a:t>
            </a:r>
          </a:p>
          <a:p>
            <a:pPr algn="ctr">
              <a:lnSpc>
                <a:spcPts val="6937"/>
              </a:lnSpc>
            </a:pPr>
            <a:r>
              <a:rPr lang="en-US" sz="4955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Micro IT Project 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7608493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8121054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993775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8500484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7627762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83329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240946" y="3729031"/>
            <a:ext cx="11806109" cy="2552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99"/>
              </a:lnSpc>
            </a:pPr>
            <a:r>
              <a:rPr lang="en-US" sz="14999">
                <a:solidFill>
                  <a:srgbClr val="7D5084"/>
                </a:solidFill>
                <a:latin typeface="IM Fell"/>
                <a:ea typeface="IM Fell"/>
                <a:cs typeface="IM Fell"/>
                <a:sym typeface="IM Fell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7608493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8121054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993775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8500484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7627762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83329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221409" y="2257608"/>
            <a:ext cx="4037891" cy="5707267"/>
          </a:xfrm>
          <a:custGeom>
            <a:avLst/>
            <a:gdLst/>
            <a:ahLst/>
            <a:cxnLst/>
            <a:rect r="r" b="b" t="t" l="l"/>
            <a:pathLst>
              <a:path h="5707267" w="4037891">
                <a:moveTo>
                  <a:pt x="0" y="0"/>
                </a:moveTo>
                <a:lnTo>
                  <a:pt x="4037891" y="0"/>
                </a:lnTo>
                <a:lnTo>
                  <a:pt x="4037891" y="5707267"/>
                </a:lnTo>
                <a:lnTo>
                  <a:pt x="0" y="57072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219910" y="940609"/>
            <a:ext cx="9295070" cy="2020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32"/>
              </a:lnSpc>
            </a:pPr>
            <a:r>
              <a:rPr lang="en-US" sz="11809">
                <a:solidFill>
                  <a:srgbClr val="7D5084"/>
                </a:solidFill>
                <a:latin typeface="IM Fell"/>
                <a:ea typeface="IM Fell"/>
                <a:cs typeface="IM Fell"/>
                <a:sym typeface="IM Fell"/>
              </a:rPr>
              <a:t>Introduction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256787"/>
            <a:ext cx="11557641" cy="4203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A to-do list is a valuable tool that helps individuals organize work and projects, prioritize tasks, stay focused, manage time effectively, and track progress. Whether digital or physical, a well-crafted to-do list enables you to streamline your workflow, boost productivity, and achieve your goals.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7608493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8121054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993775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8500484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7627762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83329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3424839" y="3432175"/>
            <a:ext cx="4090687" cy="4090687"/>
          </a:xfrm>
          <a:custGeom>
            <a:avLst/>
            <a:gdLst/>
            <a:ahLst/>
            <a:cxnLst/>
            <a:rect r="r" b="b" t="t" l="l"/>
            <a:pathLst>
              <a:path h="4090687" w="4090687">
                <a:moveTo>
                  <a:pt x="0" y="0"/>
                </a:moveTo>
                <a:lnTo>
                  <a:pt x="4090687" y="0"/>
                </a:lnTo>
                <a:lnTo>
                  <a:pt x="4090687" y="4090687"/>
                </a:lnTo>
                <a:lnTo>
                  <a:pt x="0" y="40906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496465" y="800100"/>
            <a:ext cx="9295070" cy="2020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32"/>
              </a:lnSpc>
            </a:pPr>
            <a:r>
              <a:rPr lang="en-US" sz="11809">
                <a:solidFill>
                  <a:srgbClr val="7D5084"/>
                </a:solidFill>
                <a:latin typeface="IM Fell"/>
                <a:ea typeface="IM Fell"/>
                <a:cs typeface="IM Fell"/>
                <a:sym typeface="IM Fell"/>
              </a:rPr>
              <a:t>Project Goals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3436857"/>
            <a:ext cx="12277962" cy="3498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goal of this project is to create a comprehensive and organized system for managing tasks and activities, utilizing a to-do list to enhance productivity, streamline workflow, and achieve specific objectives, ultimately driving success and efficiency.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7608493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8121054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993775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8500484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7627762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83329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391415" y="3182878"/>
            <a:ext cx="11723418" cy="4821256"/>
          </a:xfrm>
          <a:custGeom>
            <a:avLst/>
            <a:gdLst/>
            <a:ahLst/>
            <a:cxnLst/>
            <a:rect r="r" b="b" t="t" l="l"/>
            <a:pathLst>
              <a:path h="4821256" w="11723418">
                <a:moveTo>
                  <a:pt x="0" y="0"/>
                </a:moveTo>
                <a:lnTo>
                  <a:pt x="11723418" y="0"/>
                </a:lnTo>
                <a:lnTo>
                  <a:pt x="11723418" y="4821255"/>
                </a:lnTo>
                <a:lnTo>
                  <a:pt x="0" y="48212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2816931" y="-276225"/>
            <a:ext cx="11806109" cy="2552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99"/>
              </a:lnSpc>
            </a:pPr>
            <a:r>
              <a:rPr lang="en-US" sz="14999">
                <a:solidFill>
                  <a:srgbClr val="7D5084"/>
                </a:solidFill>
                <a:latin typeface="IM Fell"/>
                <a:ea typeface="IM Fell"/>
                <a:cs typeface="IM Fell"/>
                <a:sym typeface="IM Fell"/>
              </a:rPr>
              <a:t>System Design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4506" y="2162188"/>
            <a:ext cx="6308836" cy="1020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68"/>
              </a:lnSpc>
            </a:pPr>
            <a:r>
              <a:rPr lang="en-US" sz="5977">
                <a:solidFill>
                  <a:srgbClr val="7D5084"/>
                </a:solidFill>
                <a:latin typeface="Canva Sans"/>
                <a:ea typeface="Canva Sans"/>
                <a:cs typeface="Canva Sans"/>
                <a:sym typeface="Canva Sans"/>
              </a:rPr>
              <a:t>User Interface</a:t>
            </a:r>
            <a:r>
              <a:rPr lang="en-US" sz="5977" b="true">
                <a:solidFill>
                  <a:srgbClr val="7D508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7608493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8121054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993775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8500484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7627762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83329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819763" y="-96051"/>
            <a:ext cx="9295070" cy="2020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32"/>
              </a:lnSpc>
            </a:pPr>
            <a:r>
              <a:rPr lang="en-US" sz="11809">
                <a:solidFill>
                  <a:srgbClr val="C4A4CC"/>
                </a:solidFill>
                <a:latin typeface="IM Fell"/>
                <a:ea typeface="IM Fell"/>
                <a:cs typeface="IM Fell"/>
                <a:sym typeface="IM Fell"/>
              </a:rPr>
              <a:t>System Design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24051" y="1848651"/>
            <a:ext cx="16135249" cy="6554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A to-do list user interface typically includes: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1. Task input field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2. Task list display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3. Priority indicators (e.g., high, medium, low)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4. Due date/calendar integration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5. Task status indicators (e.g., completed, pending)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6. Editing and deletion options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7. Organization features (e.g., categories, tags)</a:t>
            </a:r>
          </a:p>
          <a:p>
            <a:pPr algn="l">
              <a:lnSpc>
                <a:spcPts val="5179"/>
              </a:lnSpc>
            </a:pPr>
            <a:r>
              <a:rPr lang="en-US" sz="369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A well-designed UI should be intuitive, visually appealing, and easy to navigate, making it simple for users to manage their tasks efficiently.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7608493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8121054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993775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8500484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7627762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83329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65990" y="1664717"/>
            <a:ext cx="17356020" cy="6168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24"/>
              </a:lnSpc>
            </a:pPr>
            <a:r>
              <a:rPr lang="en-US" sz="3517">
                <a:solidFill>
                  <a:srgbClr val="3B424E"/>
                </a:solidFill>
                <a:latin typeface="Canva Sans"/>
                <a:ea typeface="Canva Sans"/>
                <a:cs typeface="Canva Sans"/>
                <a:sym typeface="Canva Sans"/>
              </a:rPr>
              <a:t>1. Task creation: Implement a form to capture task details, such as title, description, due date, and priority.</a:t>
            </a:r>
          </a:p>
          <a:p>
            <a:pPr algn="l">
              <a:lnSpc>
                <a:spcPts val="4924"/>
              </a:lnSpc>
            </a:pPr>
            <a:r>
              <a:rPr lang="en-US" sz="3517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2. Task listing:Display tasks in a list or grid, with options for filtering, sorting, and pagination.</a:t>
            </a:r>
          </a:p>
          <a:p>
            <a:pPr algn="l">
              <a:lnSpc>
                <a:spcPts val="4924"/>
              </a:lnSpc>
            </a:pPr>
            <a:r>
              <a:rPr lang="en-US" sz="3517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3. Task editing: Allow users to update task details, such as title, description, or due date.</a:t>
            </a:r>
          </a:p>
          <a:p>
            <a:pPr algn="l">
              <a:lnSpc>
                <a:spcPts val="4924"/>
              </a:lnSpc>
            </a:pPr>
            <a:r>
              <a:rPr lang="en-US" sz="3517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4. Task deletion: Implement a delete button or option to remove tasks from the list.</a:t>
            </a:r>
          </a:p>
          <a:p>
            <a:pPr algn="l">
              <a:lnSpc>
                <a:spcPts val="4924"/>
              </a:lnSpc>
            </a:pPr>
            <a:r>
              <a:rPr lang="en-US" sz="3517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5. Due date/calendar integration:Use a library like FullCalendar or DatePicker to handle due date selection and display.</a:t>
            </a:r>
          </a:p>
          <a:p>
            <a:pPr algn="l">
              <a:lnSpc>
                <a:spcPts val="4924"/>
              </a:lnSpc>
            </a:pPr>
            <a:r>
              <a:rPr lang="en-US" sz="3517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6. Priority indicators: Use colors, icons, or labels to visually indicate task priorities.</a:t>
            </a:r>
          </a:p>
          <a:p>
            <a:pPr algn="l">
              <a:lnSpc>
                <a:spcPts val="4924"/>
              </a:lnSpc>
            </a:pPr>
            <a:r>
              <a:rPr lang="en-US" sz="3517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7. Task status indicators: Display task status, such as completed or pending, using checkboxes, labels, or icons.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733034" y="159703"/>
            <a:ext cx="12069588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>
                <a:solidFill>
                  <a:srgbClr val="7D5084"/>
                </a:solidFill>
                <a:latin typeface="IM Fell"/>
                <a:ea typeface="IM Fell"/>
                <a:cs typeface="IM Fell"/>
                <a:sym typeface="IM Fell"/>
              </a:rPr>
              <a:t>Implementation Details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7608493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8121054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993775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8500484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7627762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83329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447358" y="-97672"/>
            <a:ext cx="7393284" cy="20241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532"/>
              </a:lnSpc>
            </a:pPr>
            <a:r>
              <a:rPr lang="en-US" sz="11809">
                <a:solidFill>
                  <a:srgbClr val="7D5084"/>
                </a:solidFill>
                <a:latin typeface="IM Fell"/>
                <a:ea typeface="IM Fell"/>
                <a:cs typeface="IM Fell"/>
                <a:sym typeface="IM Fell"/>
              </a:rPr>
              <a:t>Advantages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37402" y="2274317"/>
            <a:ext cx="13208102" cy="5951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77"/>
              </a:lnSpc>
            </a:pPr>
            <a:r>
              <a:rPr lang="en-US" sz="376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1. Improved organization: Helps prioritize tasks and manage time effectively.</a:t>
            </a:r>
          </a:p>
          <a:p>
            <a:pPr algn="l">
              <a:lnSpc>
                <a:spcPts val="5277"/>
              </a:lnSpc>
            </a:pPr>
            <a:r>
              <a:rPr lang="en-US" sz="376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2. Increased productivity: Breaks down large tasks into smaller, manageable chunks.</a:t>
            </a:r>
          </a:p>
          <a:p>
            <a:pPr algn="l">
              <a:lnSpc>
                <a:spcPts val="5277"/>
              </a:lnSpc>
            </a:pPr>
            <a:r>
              <a:rPr lang="en-US" sz="376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3. Reduced stress: Provides a clear plan and sense of control.</a:t>
            </a:r>
          </a:p>
          <a:p>
            <a:pPr algn="l">
              <a:lnSpc>
                <a:spcPts val="5277"/>
              </a:lnSpc>
            </a:pPr>
            <a:r>
              <a:rPr lang="en-US" sz="376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4. Better time management: Enables users to focus on important tasks.</a:t>
            </a:r>
          </a:p>
          <a:p>
            <a:pPr algn="l">
              <a:lnSpc>
                <a:spcPts val="5277"/>
              </a:lnSpc>
            </a:pPr>
            <a:r>
              <a:rPr lang="en-US" sz="3769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5. Enhanced accountability: Helps track progress and stay on track.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4285952" y="2491896"/>
            <a:ext cx="3752020" cy="5303209"/>
          </a:xfrm>
          <a:custGeom>
            <a:avLst/>
            <a:gdLst/>
            <a:ahLst/>
            <a:cxnLst/>
            <a:rect r="r" b="b" t="t" l="l"/>
            <a:pathLst>
              <a:path h="5303209" w="3752020">
                <a:moveTo>
                  <a:pt x="0" y="0"/>
                </a:moveTo>
                <a:lnTo>
                  <a:pt x="3752020" y="0"/>
                </a:lnTo>
                <a:lnTo>
                  <a:pt x="3752020" y="5303208"/>
                </a:lnTo>
                <a:lnTo>
                  <a:pt x="0" y="530320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7608493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8121054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993775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8500484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7627762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83329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630027"/>
            <a:ext cx="10255975" cy="6203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0"/>
              </a:lnSpc>
            </a:pPr>
            <a:r>
              <a:rPr lang="en-US" sz="3543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1.Overwhelming: Long lists can be daunting and stressful.</a:t>
            </a:r>
          </a:p>
          <a:p>
            <a:pPr algn="l">
              <a:lnSpc>
                <a:spcPts val="4960"/>
              </a:lnSpc>
            </a:pPr>
            <a:r>
              <a:rPr lang="en-US" sz="3543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2. Inflexibility: Rigid lists may not accommodate changing priorities.</a:t>
            </a:r>
          </a:p>
          <a:p>
            <a:pPr algn="l">
              <a:lnSpc>
                <a:spcPts val="4960"/>
              </a:lnSpc>
            </a:pPr>
            <a:r>
              <a:rPr lang="en-US" sz="3543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3. Procrastination: Putting off tasks can lead to guilt and decreased motivation.</a:t>
            </a:r>
          </a:p>
          <a:p>
            <a:pPr algn="l">
              <a:lnSpc>
                <a:spcPts val="4960"/>
              </a:lnSpc>
            </a:pPr>
            <a:r>
              <a:rPr lang="en-US" sz="3543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4. Perfectionism: Unrealistic expectations can lead to frustration.</a:t>
            </a:r>
          </a:p>
          <a:p>
            <a:pPr algn="l">
              <a:lnSpc>
                <a:spcPts val="4960"/>
              </a:lnSpc>
            </a:pPr>
            <a:r>
              <a:rPr lang="en-US" sz="3543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5. Maintenance: Requires regular updates and maintenance.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284675" y="3027198"/>
            <a:ext cx="6946749" cy="4232605"/>
          </a:xfrm>
          <a:custGeom>
            <a:avLst/>
            <a:gdLst/>
            <a:ahLst/>
            <a:cxnLst/>
            <a:rect r="r" b="b" t="t" l="l"/>
            <a:pathLst>
              <a:path h="4232605" w="6946749">
                <a:moveTo>
                  <a:pt x="0" y="0"/>
                </a:moveTo>
                <a:lnTo>
                  <a:pt x="6946749" y="0"/>
                </a:lnTo>
                <a:lnTo>
                  <a:pt x="6946749" y="4232604"/>
                </a:lnTo>
                <a:lnTo>
                  <a:pt x="0" y="42326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6776" r="-2120" b="-6776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5041659" y="-94899"/>
            <a:ext cx="8204683" cy="1782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593"/>
              </a:lnSpc>
            </a:pPr>
            <a:r>
              <a:rPr lang="en-US" sz="10423">
                <a:solidFill>
                  <a:srgbClr val="7D5084"/>
                </a:solidFill>
                <a:latin typeface="IM Fell"/>
                <a:ea typeface="IM Fell"/>
                <a:cs typeface="IM Fell"/>
                <a:sym typeface="IM Fell"/>
              </a:rPr>
              <a:t>Challenges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36771">
            <a:off x="-5077811" y="7608493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64045">
            <a:off x="9908705" y="8121054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64045">
            <a:off x="1760934" y="8993775"/>
            <a:ext cx="12213022" cy="6198109"/>
          </a:xfrm>
          <a:custGeom>
            <a:avLst/>
            <a:gdLst/>
            <a:ahLst/>
            <a:cxnLst/>
            <a:rect r="r" b="b" t="t" l="l"/>
            <a:pathLst>
              <a:path h="6198109" w="12213022">
                <a:moveTo>
                  <a:pt x="0" y="0"/>
                </a:moveTo>
                <a:lnTo>
                  <a:pt x="12213022" y="0"/>
                </a:lnTo>
                <a:lnTo>
                  <a:pt x="12213022" y="6198109"/>
                </a:lnTo>
                <a:lnTo>
                  <a:pt x="0" y="61981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60417" y="8500484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8875717" y="7627762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046662" y="7833296"/>
            <a:ext cx="16230600" cy="6979158"/>
          </a:xfrm>
          <a:custGeom>
            <a:avLst/>
            <a:gdLst/>
            <a:ahLst/>
            <a:cxnLst/>
            <a:rect r="r" b="b" t="t" l="l"/>
            <a:pathLst>
              <a:path h="6979158" w="16230600">
                <a:moveTo>
                  <a:pt x="0" y="0"/>
                </a:moveTo>
                <a:lnTo>
                  <a:pt x="16230600" y="0"/>
                </a:lnTo>
                <a:lnTo>
                  <a:pt x="16230600" y="6979158"/>
                </a:lnTo>
                <a:lnTo>
                  <a:pt x="0" y="69791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496465" y="335683"/>
            <a:ext cx="9295070" cy="20209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32"/>
              </a:lnSpc>
            </a:pPr>
            <a:r>
              <a:rPr lang="en-US" sz="11809">
                <a:solidFill>
                  <a:srgbClr val="7D5084"/>
                </a:solidFill>
                <a:latin typeface="IM Fell"/>
                <a:ea typeface="IM Fell"/>
                <a:cs typeface="IM Fell"/>
                <a:sym typeface="IM Fell"/>
              </a:rPr>
              <a:t>Conclusion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06080" y="2499280"/>
            <a:ext cx="12664103" cy="5772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40"/>
              </a:lnSpc>
            </a:pPr>
            <a:r>
              <a:rPr lang="en-US" sz="4100">
                <a:solidFill>
                  <a:srgbClr val="3B424E"/>
                </a:solidFill>
                <a:latin typeface="Didact Gothic"/>
                <a:ea typeface="Didact Gothic"/>
                <a:cs typeface="Didact Gothic"/>
                <a:sym typeface="Didact Gothic"/>
              </a:rPr>
              <a:t>In conclusion, a well-designed to-do list project can be a powerful tool for boosting productivity, reducing stress, and achieving goals. By understanding the benefits and challenges of to-do lists, individuals can create effective task management systems that help them stay organized, focused, and motivated. With the right approach, to-do lists can be a valuable asset for anyone looking to streamline their workflow and accomplish more.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DAGnrIF1CFU</dc:identifier>
  <dcterms:modified xsi:type="dcterms:W3CDTF">2011-08-01T06:04:30Z</dcterms:modified>
  <cp:revision>1</cp:revision>
  <dc:title>By Purna Gayathri</dc:title>
</cp:coreProperties>
</file>

<file path=docProps/thumbnail.jpeg>
</file>